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52"/>
    <p:restoredTop sz="94694"/>
  </p:normalViewPr>
  <p:slideViewPr>
    <p:cSldViewPr snapToGrid="0" snapToObjects="1">
      <p:cViewPr varScale="1">
        <p:scale>
          <a:sx n="65" d="100"/>
          <a:sy n="65" d="100"/>
        </p:scale>
        <p:origin x="7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0669-5A33-F748-878D-A09077208676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36C1-1EB3-8843-AB19-9A05F8D4E0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6933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0669-5A33-F748-878D-A09077208676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36C1-1EB3-8843-AB19-9A05F8D4E0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817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0669-5A33-F748-878D-A09077208676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36C1-1EB3-8843-AB19-9A05F8D4E0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0658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0669-5A33-F748-878D-A09077208676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36C1-1EB3-8843-AB19-9A05F8D4E0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65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0669-5A33-F748-878D-A09077208676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36C1-1EB3-8843-AB19-9A05F8D4E0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1853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0669-5A33-F748-878D-A09077208676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36C1-1EB3-8843-AB19-9A05F8D4E0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9356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0669-5A33-F748-878D-A09077208676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36C1-1EB3-8843-AB19-9A05F8D4E0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6769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0669-5A33-F748-878D-A09077208676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36C1-1EB3-8843-AB19-9A05F8D4E0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439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0669-5A33-F748-878D-A09077208676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36C1-1EB3-8843-AB19-9A05F8D4E0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9609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0669-5A33-F748-878D-A09077208676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36C1-1EB3-8843-AB19-9A05F8D4E0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2954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0669-5A33-F748-878D-A09077208676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36C1-1EB3-8843-AB19-9A05F8D4E0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6484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C0669-5A33-F748-878D-A09077208676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E36C1-1EB3-8843-AB19-9A05F8D4E0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135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2C0572D-93AD-A848-AFB2-8C05407CA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AD23D18-AB08-674F-951F-164A38B8B996}"/>
              </a:ext>
            </a:extLst>
          </p:cNvPr>
          <p:cNvSpPr txBox="1"/>
          <p:nvPr/>
        </p:nvSpPr>
        <p:spPr>
          <a:xfrm>
            <a:off x="2281529" y="1929469"/>
            <a:ext cx="4795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NOMBRE COMPLETO DEL APRENDIZ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65DE763-70DD-9144-9537-90CA4CEFABA6}"/>
              </a:ext>
            </a:extLst>
          </p:cNvPr>
          <p:cNvSpPr txBox="1"/>
          <p:nvPr/>
        </p:nvSpPr>
        <p:spPr>
          <a:xfrm>
            <a:off x="1480463" y="2925229"/>
            <a:ext cx="6242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950" b="0">
                <a:solidFill>
                  <a:schemeClr val="accent1">
                    <a:lumOff val="16847"/>
                  </a:schemeClr>
                </a:solidFill>
                <a:latin typeface="Gotham-Medium"/>
                <a:ea typeface="Gotham-Medium"/>
                <a:cs typeface="Gotham-Medium"/>
                <a:sym typeface="Gotham-Medium"/>
              </a:defRPr>
            </a:pPr>
            <a:r>
              <a:rPr lang="es-MX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NOMBRE DE LA EMPRESA Y ÁREA EN DONDE SE DESARROLLO EL APRENDÍZ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07527C1-2FCA-5C4A-A5B2-80D60A63A6A6}"/>
              </a:ext>
            </a:extLst>
          </p:cNvPr>
          <p:cNvSpPr txBox="1"/>
          <p:nvPr/>
        </p:nvSpPr>
        <p:spPr>
          <a:xfrm>
            <a:off x="4105197" y="2440153"/>
            <a:ext cx="6547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950" b="0">
                <a:solidFill>
                  <a:schemeClr val="accent1">
                    <a:lumOff val="16847"/>
                  </a:schemeClr>
                </a:solidFill>
                <a:latin typeface="Gotham-Medium"/>
                <a:ea typeface="Gotham-Medium"/>
                <a:cs typeface="Gotham-Medium"/>
                <a:sym typeface="Gotham-Medium"/>
              </a:defRPr>
            </a:pPr>
            <a:r>
              <a:rPr lang="es-MX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XXXX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D6BBAFD-2506-FD4C-89B7-55510F99FF67}"/>
              </a:ext>
            </a:extLst>
          </p:cNvPr>
          <p:cNvSpPr txBox="1"/>
          <p:nvPr/>
        </p:nvSpPr>
        <p:spPr>
          <a:xfrm>
            <a:off x="3122003" y="3905262"/>
            <a:ext cx="2919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950" b="0">
                <a:solidFill>
                  <a:schemeClr val="accent1">
                    <a:lumOff val="16847"/>
                  </a:schemeClr>
                </a:solidFill>
                <a:latin typeface="Gotham-Medium"/>
                <a:ea typeface="Gotham-Medium"/>
                <a:cs typeface="Gotham-Medium"/>
                <a:sym typeface="Gotham-Medium"/>
              </a:defRPr>
            </a:pPr>
            <a:r>
              <a:rPr lang="es-MX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“Nombre del Plan”</a:t>
            </a:r>
          </a:p>
        </p:txBody>
      </p:sp>
      <p:sp>
        <p:nvSpPr>
          <p:cNvPr id="11" name="Competencia 1…">
            <a:extLst>
              <a:ext uri="{FF2B5EF4-FFF2-40B4-BE49-F238E27FC236}">
                <a16:creationId xmlns:a16="http://schemas.microsoft.com/office/drawing/2014/main" id="{8B581468-E86E-8B4D-B241-ADBE3A305554}"/>
              </a:ext>
            </a:extLst>
          </p:cNvPr>
          <p:cNvSpPr txBox="1"/>
          <p:nvPr/>
        </p:nvSpPr>
        <p:spPr>
          <a:xfrm>
            <a:off x="3225423" y="4830391"/>
            <a:ext cx="1908509" cy="96785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marL="162098" indent="-162098" algn="l" defTabSz="457200">
              <a:buSzPct val="100000"/>
              <a:buChar char="•"/>
              <a:defRPr sz="1500" b="0">
                <a:solidFill>
                  <a:schemeClr val="accent1">
                    <a:lumOff val="16847"/>
                  </a:schemeClr>
                </a:solidFill>
                <a:latin typeface="Gotham-Medium"/>
                <a:ea typeface="Gotham-Medium"/>
                <a:cs typeface="Gotham-Medium"/>
                <a:sym typeface="Gotham-Medium"/>
              </a:defRPr>
            </a:pPr>
            <a:r>
              <a:rPr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Competencia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1</a:t>
            </a:r>
          </a:p>
          <a:p>
            <a:pPr marL="162098" indent="-162098" algn="l" defTabSz="457200">
              <a:buSzPct val="100000"/>
              <a:buChar char="•"/>
              <a:defRPr sz="1500" b="0">
                <a:solidFill>
                  <a:schemeClr val="accent1">
                    <a:lumOff val="16847"/>
                  </a:schemeClr>
                </a:solidFill>
                <a:latin typeface="Gotham-Medium"/>
                <a:ea typeface="Gotham-Medium"/>
                <a:cs typeface="Gotham-Medium"/>
                <a:sym typeface="Gotham-Medium"/>
              </a:defRPr>
            </a:pPr>
            <a:r>
              <a:rPr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Competencia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2</a:t>
            </a:r>
          </a:p>
          <a:p>
            <a:pPr marL="162098" indent="-162098" algn="l" defTabSz="457200">
              <a:buSzPct val="100000"/>
              <a:buChar char="•"/>
              <a:defRPr sz="1500" b="0">
                <a:solidFill>
                  <a:schemeClr val="accent1">
                    <a:lumOff val="16847"/>
                  </a:schemeClr>
                </a:solidFill>
                <a:latin typeface="Gotham-Medium"/>
                <a:ea typeface="Gotham-Medium"/>
                <a:cs typeface="Gotham-Medium"/>
                <a:sym typeface="Gotham-Medium"/>
              </a:defRPr>
            </a:pPr>
            <a:r>
              <a:rPr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Competencia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3</a:t>
            </a:r>
          </a:p>
          <a:p>
            <a:pPr marL="162098" indent="-162098" algn="l" defTabSz="457200">
              <a:buSzPct val="100000"/>
              <a:buChar char="•"/>
              <a:defRPr sz="1500" b="0">
                <a:solidFill>
                  <a:schemeClr val="accent1">
                    <a:lumOff val="16847"/>
                  </a:schemeClr>
                </a:solidFill>
                <a:latin typeface="Gotham-Medium"/>
                <a:ea typeface="Gotham-Medium"/>
                <a:cs typeface="Gotham-Medium"/>
                <a:sym typeface="Gotham-Medium"/>
              </a:defRPr>
            </a:pPr>
            <a:r>
              <a:rPr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Competencia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4</a:t>
            </a:r>
          </a:p>
        </p:txBody>
      </p:sp>
      <p:sp>
        <p:nvSpPr>
          <p:cNvPr id="12" name="Hábito para el trabajo 1…">
            <a:extLst>
              <a:ext uri="{FF2B5EF4-FFF2-40B4-BE49-F238E27FC236}">
                <a16:creationId xmlns:a16="http://schemas.microsoft.com/office/drawing/2014/main" id="{B0F0F017-BA36-504F-AA22-C3E84D867336}"/>
              </a:ext>
            </a:extLst>
          </p:cNvPr>
          <p:cNvSpPr txBox="1"/>
          <p:nvPr/>
        </p:nvSpPr>
        <p:spPr>
          <a:xfrm>
            <a:off x="4759933" y="4830391"/>
            <a:ext cx="2859496" cy="97747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marL="162098" indent="-162098" algn="l" defTabSz="457200">
              <a:buSzPct val="100000"/>
              <a:buChar char="•"/>
              <a:defRPr sz="1500" b="0">
                <a:solidFill>
                  <a:schemeClr val="accent1">
                    <a:lumOff val="16847"/>
                  </a:schemeClr>
                </a:solidFill>
                <a:latin typeface="Gotham-Medium"/>
                <a:ea typeface="Gotham-Medium"/>
                <a:cs typeface="Gotham-Medium"/>
                <a:sym typeface="Gotham-Medium"/>
              </a:defRPr>
            </a:pPr>
            <a:r>
              <a:rPr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Hábito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para el </a:t>
            </a:r>
            <a:r>
              <a:rPr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trabajo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1</a:t>
            </a:r>
          </a:p>
          <a:p>
            <a:pPr marL="162098" indent="-162098" algn="l" defTabSz="457200">
              <a:buSzPct val="100000"/>
              <a:buChar char="•"/>
              <a:defRPr sz="1500" b="0">
                <a:solidFill>
                  <a:schemeClr val="accent1">
                    <a:lumOff val="16847"/>
                  </a:schemeClr>
                </a:solidFill>
                <a:latin typeface="Gotham-Medium"/>
                <a:ea typeface="Gotham-Medium"/>
                <a:cs typeface="Gotham-Medium"/>
                <a:sym typeface="Gotham-Medium"/>
              </a:defRPr>
            </a:pPr>
            <a:r>
              <a:rPr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Hábito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para el </a:t>
            </a:r>
            <a:r>
              <a:rPr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trabajo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2</a:t>
            </a:r>
          </a:p>
          <a:p>
            <a:pPr marL="162098" indent="-162098" algn="l" defTabSz="457200">
              <a:buSzPct val="100000"/>
              <a:buChar char="•"/>
              <a:defRPr sz="1500" b="0">
                <a:solidFill>
                  <a:schemeClr val="accent1">
                    <a:lumOff val="16847"/>
                  </a:schemeClr>
                </a:solidFill>
                <a:latin typeface="Gotham-Medium"/>
                <a:ea typeface="Gotham-Medium"/>
                <a:cs typeface="Gotham-Medium"/>
                <a:sym typeface="Gotham-Medium"/>
              </a:defRPr>
            </a:pPr>
            <a:r>
              <a:rPr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Hábito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para el </a:t>
            </a:r>
            <a:r>
              <a:rPr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trabajo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3</a:t>
            </a:r>
          </a:p>
          <a:p>
            <a:pPr marL="162098" indent="-162098" algn="l" defTabSz="457200">
              <a:buSzPct val="100000"/>
              <a:buChar char="•"/>
              <a:defRPr sz="1500" b="0">
                <a:solidFill>
                  <a:schemeClr val="accent1">
                    <a:lumOff val="16847"/>
                  </a:schemeClr>
                </a:solidFill>
                <a:latin typeface="Gotham-Medium"/>
                <a:ea typeface="Gotham-Medium"/>
                <a:cs typeface="Gotham-Medium"/>
                <a:sym typeface="Gotham-Medium"/>
              </a:defRPr>
            </a:pPr>
            <a:r>
              <a:rPr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Hábito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para el </a:t>
            </a:r>
            <a:r>
              <a:rPr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trabajo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4</a:t>
            </a:r>
          </a:p>
        </p:txBody>
      </p:sp>
      <p:sp>
        <p:nvSpPr>
          <p:cNvPr id="13" name="Lugar y Fecha">
            <a:extLst>
              <a:ext uri="{FF2B5EF4-FFF2-40B4-BE49-F238E27FC236}">
                <a16:creationId xmlns:a16="http://schemas.microsoft.com/office/drawing/2014/main" id="{CD265EEC-E44D-A64B-A9D2-CB2F9A41CE3E}"/>
              </a:ext>
            </a:extLst>
          </p:cNvPr>
          <p:cNvSpPr txBox="1"/>
          <p:nvPr/>
        </p:nvSpPr>
        <p:spPr>
          <a:xfrm>
            <a:off x="7432751" y="171725"/>
            <a:ext cx="1400031" cy="31919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 defTabSz="457200">
              <a:defRPr sz="1560" b="0">
                <a:solidFill>
                  <a:schemeClr val="accent1">
                    <a:lumOff val="16847"/>
                  </a:schemeClr>
                </a:solidFill>
                <a:latin typeface="Gotham-Medium"/>
                <a:ea typeface="Gotham-Medium"/>
                <a:cs typeface="Gotham-Medium"/>
                <a:sym typeface="Gotham-Medium"/>
              </a:defRPr>
            </a:lvl1pPr>
          </a:lstStyle>
          <a:p>
            <a:r>
              <a:rPr sz="1100" i="1" dirty="0">
                <a:solidFill>
                  <a:schemeClr val="bg1"/>
                </a:solidFill>
                <a:latin typeface="+mj-lt"/>
              </a:rPr>
              <a:t>Lugar y </a:t>
            </a:r>
            <a:r>
              <a:rPr sz="1100" i="1" dirty="0" err="1">
                <a:solidFill>
                  <a:schemeClr val="bg1"/>
                </a:solidFill>
                <a:latin typeface="+mj-lt"/>
              </a:rPr>
              <a:t>Fecha</a:t>
            </a:r>
            <a:endParaRPr sz="1100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olio">
            <a:extLst>
              <a:ext uri="{FF2B5EF4-FFF2-40B4-BE49-F238E27FC236}">
                <a16:creationId xmlns:a16="http://schemas.microsoft.com/office/drawing/2014/main" id="{03CAC10F-2156-7B40-BE76-ED7A6E61065A}"/>
              </a:ext>
            </a:extLst>
          </p:cNvPr>
          <p:cNvSpPr txBox="1"/>
          <p:nvPr/>
        </p:nvSpPr>
        <p:spPr>
          <a:xfrm>
            <a:off x="7432751" y="371077"/>
            <a:ext cx="579684" cy="2822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 defTabSz="457200">
              <a:defRPr sz="1560" b="0">
                <a:solidFill>
                  <a:schemeClr val="accent1">
                    <a:lumOff val="16847"/>
                  </a:schemeClr>
                </a:solidFill>
                <a:latin typeface="Gotham-Medium"/>
                <a:ea typeface="Gotham-Medium"/>
                <a:cs typeface="Gotham-Medium"/>
                <a:sym typeface="Gotham-Medium"/>
              </a:defRPr>
            </a:lvl1pPr>
          </a:lstStyle>
          <a:p>
            <a:r>
              <a:rPr sz="1100" i="1" dirty="0">
                <a:solidFill>
                  <a:schemeClr val="bg1"/>
                </a:solidFill>
                <a:latin typeface="+mj-lt"/>
              </a:rPr>
              <a:t>Folio</a:t>
            </a:r>
          </a:p>
        </p:txBody>
      </p:sp>
      <p:pic>
        <p:nvPicPr>
          <p:cNvPr id="15" name="Imagen" descr="Imagen">
            <a:extLst>
              <a:ext uri="{FF2B5EF4-FFF2-40B4-BE49-F238E27FC236}">
                <a16:creationId xmlns:a16="http://schemas.microsoft.com/office/drawing/2014/main" id="{7935FC91-BF88-314F-B3E5-E92FE28FB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764" y="6307175"/>
            <a:ext cx="1039497" cy="428183"/>
          </a:xfrm>
          <a:prstGeom prst="rect">
            <a:avLst/>
          </a:prstGeom>
          <a:ln w="3175">
            <a:miter lim="400000"/>
          </a:ln>
        </p:spPr>
      </p:pic>
      <p:pic>
        <p:nvPicPr>
          <p:cNvPr id="16" name="Imagen" descr="Imagen">
            <a:extLst>
              <a:ext uri="{FF2B5EF4-FFF2-40B4-BE49-F238E27FC236}">
                <a16:creationId xmlns:a16="http://schemas.microsoft.com/office/drawing/2014/main" id="{BF124AFB-BEBE-9B48-990D-7E6139D42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046" y="6307174"/>
            <a:ext cx="1039497" cy="428183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13267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592</TotalTime>
  <Words>54</Words>
  <Application>Microsoft Office PowerPoint</Application>
  <PresentationFormat>Carta (216 x 279 mm)</PresentationFormat>
  <Paragraphs>14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Gotham-Medium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Denise Zamorano</dc:creator>
  <cp:lastModifiedBy>Camila Pallares</cp:lastModifiedBy>
  <cp:revision>8</cp:revision>
  <dcterms:created xsi:type="dcterms:W3CDTF">2020-05-21T19:14:41Z</dcterms:created>
  <dcterms:modified xsi:type="dcterms:W3CDTF">2020-07-14T21:44:24Z</dcterms:modified>
</cp:coreProperties>
</file>